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32778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773951" y="3198167"/>
            <a:ext cx="8130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صور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167608" y="3273333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ارشادات السلامة المرورية | المرسال">
            <a:extLst>
              <a:ext uri="{FF2B5EF4-FFF2-40B4-BE49-F238E27FC236}">
                <a16:creationId xmlns:a16="http://schemas.microsoft.com/office/drawing/2014/main" id="{5C05480F-258F-489F-894A-69D99B29E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25" y="1392145"/>
            <a:ext cx="6981825" cy="480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53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5562</TotalTime>
  <Words>11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24</cp:revision>
  <dcterms:created xsi:type="dcterms:W3CDTF">2023-05-01T10:02:06Z</dcterms:created>
  <dcterms:modified xsi:type="dcterms:W3CDTF">2024-01-16T07:55:27Z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