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1157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32778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A946627-CD3D-7E6A-C6F9-08823BA759C0}"/>
              </a:ext>
            </a:extLst>
          </p:cNvPr>
          <p:cNvSpPr/>
          <p:nvPr/>
        </p:nvSpPr>
        <p:spPr>
          <a:xfrm>
            <a:off x="773951" y="3198167"/>
            <a:ext cx="81304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صور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9975971C-EBDE-837D-D5A7-409AA472BB13}"/>
              </a:ext>
            </a:extLst>
          </p:cNvPr>
          <p:cNvSpPr/>
          <p:nvPr/>
        </p:nvSpPr>
        <p:spPr>
          <a:xfrm>
            <a:off x="2167608" y="3273333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1026" name="Picture 2" descr="ارشادات السلامة المرورية | المرسال">
            <a:extLst>
              <a:ext uri="{FF2B5EF4-FFF2-40B4-BE49-F238E27FC236}">
                <a16:creationId xmlns:a16="http://schemas.microsoft.com/office/drawing/2014/main" id="{5C05480F-258F-489F-894A-69D99B29E6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525" y="1392145"/>
            <a:ext cx="6981825" cy="4808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8533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C43BB7E-90EB-4208-977A-0A4802FD6A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5562</TotalTime>
  <Words>11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MEEAD AHMED OBAID ALTENEIJI</cp:lastModifiedBy>
  <cp:revision>24</cp:revision>
  <dcterms:created xsi:type="dcterms:W3CDTF">2023-05-01T10:02:06Z</dcterms:created>
  <dcterms:modified xsi:type="dcterms:W3CDTF">2024-01-16T07:55:27Z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